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joespizzard.com/wp-content/uploads/2015/06/Copa-de-Vino-joespiz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ítulo 1"/>
          <p:cNvSpPr>
            <a:spLocks noGrp="1"/>
          </p:cNvSpPr>
          <p:nvPr>
            <p:ph type="ctrTitle"/>
          </p:nvPr>
        </p:nvSpPr>
        <p:spPr>
          <a:xfrm rot="20449503">
            <a:off x="1006476" y="508000"/>
            <a:ext cx="6619875" cy="1701800"/>
          </a:xfrm>
        </p:spPr>
        <p:txBody>
          <a:bodyPr/>
          <a:lstStyle/>
          <a:p>
            <a:r>
              <a:rPr lang="es-CO" altLang="es-CO" smtClean="0">
                <a:solidFill>
                  <a:srgbClr val="00B050"/>
                </a:solidFill>
              </a:rPr>
              <a:t>El Vino y las Botellas.</a:t>
            </a:r>
          </a:p>
        </p:txBody>
      </p:sp>
    </p:spTree>
    <p:extLst>
      <p:ext uri="{BB962C8B-B14F-4D97-AF65-F5344CB8AC3E}">
        <p14:creationId xmlns:p14="http://schemas.microsoft.com/office/powerpoint/2010/main" val="32641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wallpaper.thaiware.com/upload/wallpaper/2011_07/small/20906_10577_110714210905_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uadroTexto 1"/>
          <p:cNvSpPr txBox="1">
            <a:spLocks noChangeArrowheads="1"/>
          </p:cNvSpPr>
          <p:nvPr/>
        </p:nvSpPr>
        <p:spPr bwMode="auto">
          <a:xfrm>
            <a:off x="3853657" y="890588"/>
            <a:ext cx="6288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3600" dirty="0">
                <a:solidFill>
                  <a:schemeClr val="accent1">
                    <a:lumMod val="75000"/>
                  </a:schemeClr>
                </a:solidFill>
              </a:rPr>
              <a:t>Lectura Digital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094164" y="1946276"/>
            <a:ext cx="5807075" cy="295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s-CO" sz="2100" b="1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Informática del usuario.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s-CO" sz="2100" b="1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Programación.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s-CO" sz="2100" b="1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Documentalismo.</a:t>
            </a:r>
            <a:endParaRPr lang="es-CO" sz="2100" b="1" i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s-CO" sz="2100" b="1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Análisis del discurso.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s-CO" sz="2100" b="1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Tipografía y edición.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s-CO" sz="2100" b="1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Diseño, Imagen y Audio.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s-CO" sz="2100" b="1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Derechos de propiedad.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s-CO" sz="2100" b="1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Marketing.</a:t>
            </a:r>
          </a:p>
          <a:p>
            <a:pPr eaLnBrk="1" hangingPunct="1">
              <a:defRPr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949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dn.webadictos.co/media/2015/04/dispositivos-moviles-principal-aliado-para-la-lectura-digital-en-Mexico-800x5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4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cdn.plantillas-powerpoint.com/wp-content/uploads/2009/08/345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192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uadroTexto 1"/>
          <p:cNvSpPr txBox="1">
            <a:spLocks noChangeArrowheads="1"/>
          </p:cNvSpPr>
          <p:nvPr/>
        </p:nvSpPr>
        <p:spPr bwMode="auto">
          <a:xfrm>
            <a:off x="2782888" y="757239"/>
            <a:ext cx="76898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3000" dirty="0">
                <a:solidFill>
                  <a:schemeClr val="accent1">
                    <a:lumMod val="75000"/>
                  </a:schemeClr>
                </a:solidFill>
              </a:rPr>
              <a:t>La Red posibilita reducir:</a:t>
            </a:r>
          </a:p>
        </p:txBody>
      </p:sp>
      <p:sp>
        <p:nvSpPr>
          <p:cNvPr id="21508" name="CuadroTexto 2"/>
          <p:cNvSpPr txBox="1">
            <a:spLocks noChangeArrowheads="1"/>
          </p:cNvSpPr>
          <p:nvPr/>
        </p:nvSpPr>
        <p:spPr bwMode="auto">
          <a:xfrm>
            <a:off x="3287714" y="1658939"/>
            <a:ext cx="57927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es-CO" altLang="es-CO" sz="2700" dirty="0">
                <a:solidFill>
                  <a:schemeClr val="accent1">
                    <a:lumMod val="75000"/>
                  </a:schemeClr>
                </a:solidFill>
              </a:rPr>
              <a:t>Desigualdad  Académica: Letrados e Iletrados.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s-CO" altLang="es-CO" sz="2700" dirty="0">
                <a:solidFill>
                  <a:schemeClr val="accent1">
                    <a:lumMod val="75000"/>
                  </a:schemeClr>
                </a:solidFill>
              </a:rPr>
              <a:t>Marginación Digitales: Conectados y aislados</a:t>
            </a:r>
          </a:p>
        </p:txBody>
      </p:sp>
    </p:spTree>
    <p:extLst>
      <p:ext uri="{BB962C8B-B14F-4D97-AF65-F5344CB8AC3E}">
        <p14:creationId xmlns:p14="http://schemas.microsoft.com/office/powerpoint/2010/main" val="10269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dn2.plantillas-powerpoint.com/wp-content/uploads/2009/09/353_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uadroTexto 2"/>
          <p:cNvSpPr txBox="1">
            <a:spLocks noChangeArrowheads="1"/>
          </p:cNvSpPr>
          <p:nvPr/>
        </p:nvSpPr>
        <p:spPr bwMode="auto">
          <a:xfrm>
            <a:off x="2428876" y="2360613"/>
            <a:ext cx="6784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s-CO" altLang="es-CO" sz="3000" dirty="0">
                <a:solidFill>
                  <a:schemeClr val="bg1"/>
                </a:solidFill>
              </a:rPr>
              <a:t>Se tiende a confundir tecnología y aprendizaje.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s-CO" altLang="es-CO" sz="3000" dirty="0">
                <a:solidFill>
                  <a:schemeClr val="bg1"/>
                </a:solidFill>
              </a:rPr>
              <a:t>El ordenador ofrece potencialidades.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s-CO" altLang="es-CO" sz="3000" dirty="0">
                <a:solidFill>
                  <a:schemeClr val="bg1"/>
                </a:solidFill>
              </a:rPr>
              <a:t>Problemas de la Web.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s-CO" altLang="es-CO" sz="3000" dirty="0">
                <a:solidFill>
                  <a:schemeClr val="bg1"/>
                </a:solidFill>
              </a:rPr>
              <a:t>La escuela y la sociedad en la Web.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060183" y="620688"/>
            <a:ext cx="90492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eaLnBrk="1" hangingPunct="1">
              <a:defRPr/>
            </a:pPr>
            <a:r>
              <a:rPr lang="es-CO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Tecnología y Metodología</a:t>
            </a:r>
            <a:endParaRPr lang="es-CO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63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-media-cache-ak0.pinimg.com/originals/76/5d/a0/765da029653a89bf0d53ab8cb948f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513851" y="1124744"/>
            <a:ext cx="933460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eaLnBrk="1" hangingPunct="1">
              <a:defRPr/>
            </a:pPr>
            <a:r>
              <a:rPr lang="es-CO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Metáfora sobre contenidos</a:t>
            </a:r>
            <a:endParaRPr lang="es-E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3796" name="Picture 4" descr="http://retoricavisual.wikispaces.com/file/view/publicidad.metafora.jpg/219244686/722x456/publicidad.metafo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492896"/>
            <a:ext cx="4320480" cy="2728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-media-cache-ak0.pinimg.com/736x/d1/d8/fc/d1d8fcda11edbc79ffea641fe9b3c1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uadroTexto 2"/>
          <p:cNvSpPr txBox="1">
            <a:spLocks noChangeArrowheads="1"/>
          </p:cNvSpPr>
          <p:nvPr/>
        </p:nvSpPr>
        <p:spPr bwMode="auto">
          <a:xfrm>
            <a:off x="3427413" y="2924176"/>
            <a:ext cx="62023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s-CO" altLang="es-CO" sz="32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Producción.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s-CO" altLang="es-CO" sz="32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Distribución.</a:t>
            </a: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es-CO" altLang="es-CO" sz="32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Acceso a herramientas </a:t>
            </a:r>
            <a:r>
              <a:rPr lang="es-CO" altLang="es-CO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auditivas, visuales.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s-CO" altLang="es-CO" sz="32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Escritos baratos y universales.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179125" y="764704"/>
            <a:ext cx="4698722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1Righ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 eaLnBrk="1" hangingPunct="1">
              <a:defRPr/>
            </a:pPr>
            <a:r>
              <a:rPr lang="es-CO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Internet</a:t>
            </a:r>
            <a:endParaRPr lang="es-ES" sz="9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3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oxialmedia.com/wp-content/uploads/2010/02/redes-sociales-ni%C3%B1os-cerebro-estu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2"/>
            <a:ext cx="12192000" cy="6849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4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ministerioinfantilusa.files.wordpress.com/2012/09/trasfondo-c3a1rbo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uadroTexto 2"/>
          <p:cNvSpPr txBox="1">
            <a:spLocks noChangeArrowheads="1"/>
          </p:cNvSpPr>
          <p:nvPr/>
        </p:nvSpPr>
        <p:spPr bwMode="auto">
          <a:xfrm>
            <a:off x="2284414" y="3587750"/>
            <a:ext cx="55530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s-CO" altLang="es-CO" sz="4400" dirty="0">
                <a:solidFill>
                  <a:srgbClr val="00B05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Videoclubs.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s-CO" altLang="es-CO" sz="4400" dirty="0">
                <a:solidFill>
                  <a:srgbClr val="00B05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Fotografía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s-CO" altLang="es-CO" sz="4400" dirty="0">
                <a:solidFill>
                  <a:srgbClr val="00B05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Discos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s-CO" altLang="es-CO" sz="4400" dirty="0">
                <a:solidFill>
                  <a:srgbClr val="00B05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Librerías.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093724" y="1259222"/>
            <a:ext cx="46458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HeroicExtremeRightFacing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 eaLnBrk="1" hangingPunct="1">
              <a:defRPr/>
            </a:pPr>
            <a:r>
              <a:rPr lang="es-CO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</a:rPr>
              <a:t>Desaparición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47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dvd-ppt-slideshow.com/images/ppt-background/background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ítulo 1"/>
          <p:cNvSpPr>
            <a:spLocks noGrp="1"/>
          </p:cNvSpPr>
          <p:nvPr>
            <p:ph type="ctrTitle"/>
          </p:nvPr>
        </p:nvSpPr>
        <p:spPr>
          <a:xfrm>
            <a:off x="2624139" y="1309688"/>
            <a:ext cx="6618287" cy="1700212"/>
          </a:xfrm>
        </p:spPr>
        <p:txBody>
          <a:bodyPr/>
          <a:lstStyle/>
          <a:p>
            <a:r>
              <a:rPr lang="es-CO" altLang="es-CO" dirty="0" smtClean="0">
                <a:solidFill>
                  <a:srgbClr val="00B050"/>
                </a:solidFill>
              </a:rPr>
              <a:t>Modelo de Negocios</a:t>
            </a:r>
          </a:p>
        </p:txBody>
      </p:sp>
      <p:sp>
        <p:nvSpPr>
          <p:cNvPr id="15364" name="CuadroTexto 3"/>
          <p:cNvSpPr txBox="1">
            <a:spLocks noChangeArrowheads="1"/>
          </p:cNvSpPr>
          <p:nvPr/>
        </p:nvSpPr>
        <p:spPr bwMode="auto">
          <a:xfrm>
            <a:off x="2424113" y="3429001"/>
            <a:ext cx="558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s-CO" altLang="es-CO" sz="2400" dirty="0">
                <a:solidFill>
                  <a:srgbClr val="00B050"/>
                </a:solidFill>
              </a:rPr>
              <a:t>Jurídico.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s-CO" altLang="es-CO" sz="2400" dirty="0">
                <a:solidFill>
                  <a:srgbClr val="00B050"/>
                </a:solidFill>
              </a:rPr>
              <a:t>Social.</a:t>
            </a:r>
          </a:p>
        </p:txBody>
      </p:sp>
    </p:spTree>
    <p:extLst>
      <p:ext uri="{BB962C8B-B14F-4D97-AF65-F5344CB8AC3E}">
        <p14:creationId xmlns:p14="http://schemas.microsoft.com/office/powerpoint/2010/main" val="32508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allpaper.thaiware.com/upload/wallpaper/2014_01/small/20906_10577_140108222851_8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ítulo 1"/>
          <p:cNvSpPr>
            <a:spLocks noGrp="1"/>
          </p:cNvSpPr>
          <p:nvPr>
            <p:ph type="ctrTitle"/>
          </p:nvPr>
        </p:nvSpPr>
        <p:spPr>
          <a:xfrm>
            <a:off x="1947863" y="1571626"/>
            <a:ext cx="7499350" cy="1795463"/>
          </a:xfrm>
        </p:spPr>
        <p:txBody>
          <a:bodyPr/>
          <a:lstStyle/>
          <a:p>
            <a:r>
              <a:rPr lang="es-CO" altLang="es-CO" smtClean="0"/>
              <a:t>Versión digital de las prácticas en papel.</a:t>
            </a:r>
          </a:p>
        </p:txBody>
      </p:sp>
    </p:spTree>
    <p:extLst>
      <p:ext uri="{BB962C8B-B14F-4D97-AF65-F5344CB8AC3E}">
        <p14:creationId xmlns:p14="http://schemas.microsoft.com/office/powerpoint/2010/main" val="5792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allpaper.thaiware.com/upload/wallpaper/2014_01/medium/20906_10577_140117210807_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12192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530476" y="1660526"/>
            <a:ext cx="6975475" cy="1338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O" sz="4050" dirty="0">
                <a:solidFill>
                  <a:schemeClr val="bg1"/>
                </a:solidFill>
              </a:rPr>
              <a:t>La letra digital y sus superpoderes.</a:t>
            </a:r>
            <a:endParaRPr lang="es-CO" sz="4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2.gstatic.com/images?q=tbn:ANd9GcTXO0oH-vEuHEfCqGzFbdnQnygGtPQqbhN-GnFHOPq6rUB9Q2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2192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055938" y="2024063"/>
            <a:ext cx="5910262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CO" sz="405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Internautas.</a:t>
            </a:r>
            <a:endParaRPr lang="es-CO" sz="405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436" name="CuadroTexto 2"/>
          <p:cNvSpPr txBox="1">
            <a:spLocks noChangeArrowheads="1"/>
          </p:cNvSpPr>
          <p:nvPr/>
        </p:nvSpPr>
        <p:spPr bwMode="auto">
          <a:xfrm>
            <a:off x="2574926" y="3192464"/>
            <a:ext cx="58213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43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s-CO" altLang="es-CO" dirty="0">
                <a:solidFill>
                  <a:schemeClr val="bg1"/>
                </a:solidFill>
              </a:rPr>
              <a:t>Lugares.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s-CO" altLang="es-CO" dirty="0">
                <a:solidFill>
                  <a:schemeClr val="bg1"/>
                </a:solidFill>
              </a:rPr>
              <a:t>Situaciones.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s-CO" altLang="es-CO" dirty="0">
                <a:solidFill>
                  <a:schemeClr val="bg1"/>
                </a:solidFill>
              </a:rPr>
              <a:t>Personas.</a:t>
            </a:r>
          </a:p>
        </p:txBody>
      </p:sp>
    </p:spTree>
    <p:extLst>
      <p:ext uri="{BB962C8B-B14F-4D97-AF65-F5344CB8AC3E}">
        <p14:creationId xmlns:p14="http://schemas.microsoft.com/office/powerpoint/2010/main" val="23270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</TotalTime>
  <Words>141</Words>
  <Application>Microsoft Office PowerPoint</Application>
  <PresentationFormat>Panorámica</PresentationFormat>
  <Paragraphs>38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AngsanaUPC</vt:lpstr>
      <vt:lpstr>Arabic Typesetting</vt:lpstr>
      <vt:lpstr>Arial</vt:lpstr>
      <vt:lpstr>Century Gothic</vt:lpstr>
      <vt:lpstr>Wingdings</vt:lpstr>
      <vt:lpstr>Wingdings 3</vt:lpstr>
      <vt:lpstr>Ion</vt:lpstr>
      <vt:lpstr>El Vino y las Botellas.</vt:lpstr>
      <vt:lpstr>Presentación de PowerPoint</vt:lpstr>
      <vt:lpstr>Presentación de PowerPoint</vt:lpstr>
      <vt:lpstr>Presentación de PowerPoint</vt:lpstr>
      <vt:lpstr>Presentación de PowerPoint</vt:lpstr>
      <vt:lpstr>Modelo de Negocios</vt:lpstr>
      <vt:lpstr>Versión digital de las prácticas en papel.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Vino y las Botellas.</dc:title>
  <dc:creator>jhonny sosa araque</dc:creator>
  <cp:lastModifiedBy>jhonny sosa araque</cp:lastModifiedBy>
  <cp:revision>2</cp:revision>
  <dcterms:created xsi:type="dcterms:W3CDTF">2015-10-03T16:04:36Z</dcterms:created>
  <dcterms:modified xsi:type="dcterms:W3CDTF">2015-10-03T16:15:04Z</dcterms:modified>
</cp:coreProperties>
</file>